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8" y="3042441"/>
            <a:ext cx="6985349" cy="773116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automate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ville-ullaire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..?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L’évolution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3527B-8626-A48D-54A2-1E689674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TODO: add screenshots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Résultats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22BF-83F5-111A-1AA2-5EB651F9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add 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dark&#10;&#10;Description automatically generated">
            <a:extLst>
              <a:ext uri="{FF2B5EF4-FFF2-40B4-BE49-F238E27FC236}">
                <a16:creationId xmlns:a16="http://schemas.microsoft.com/office/drawing/2014/main" id="{6E6F1909-32FA-1B88-A97D-76589AC7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r="19685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DB585-CB18-1C2A-8274-52BA4365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2615182"/>
            <a:ext cx="5251316" cy="162763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Bodoni MT" panose="02070603080606020203" pitchFamily="18" charset="0"/>
              </a:rPr>
              <a:t>Un modèle viable ?</a:t>
            </a: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C9BC4ADA-7E14-7EDE-AFDF-4E327483B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r="14815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849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4" name="Rectangle 37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43C91-3863-17CA-6164-212D01DE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fr-FR" dirty="0"/>
              <a:t>Limites et potentiel</a:t>
            </a:r>
          </a:p>
        </p:txBody>
      </p:sp>
      <p:sp>
        <p:nvSpPr>
          <p:cNvPr id="371" name="Content Placeholder 370">
            <a:extLst>
              <a:ext uri="{FF2B5EF4-FFF2-40B4-BE49-F238E27FC236}">
                <a16:creationId xmlns:a16="http://schemas.microsoft.com/office/drawing/2014/main" id="{67B26623-39A5-C0A6-E326-AE7C99CE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40B2BB8C-3D19-7DA0-79E1-A59CC5F6A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r="1237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78" name="Arc 37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7" name="Picture 366" descr="A person jumping off a cliff&#10;&#10;Description automatically generated with medium confidence">
            <a:extLst>
              <a:ext uri="{FF2B5EF4-FFF2-40B4-BE49-F238E27FC236}">
                <a16:creationId xmlns:a16="http://schemas.microsoft.com/office/drawing/2014/main" id="{526DA2C0-A62E-0D7D-AEFE-D687E76A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r="13834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21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Thanks u 4 wachting</a:t>
            </a: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60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Meiryo</vt:lpstr>
      <vt:lpstr>Aharoni</vt:lpstr>
      <vt:lpstr>Amasis MT Pro</vt:lpstr>
      <vt:lpstr>Arial</vt:lpstr>
      <vt:lpstr>Avenir Next LT Pro</vt:lpstr>
      <vt:lpstr>Bahnschrift</vt:lpstr>
      <vt:lpstr>Bahnschrift Light</vt:lpstr>
      <vt:lpstr>Bahnschrift SemiBold</vt:lpstr>
      <vt:lpstr>Bodoni MT</vt:lpstr>
      <vt:lpstr>Book Antiqua</vt:lpstr>
      <vt:lpstr>Calibri</vt:lpstr>
      <vt:lpstr>Calibri Light</vt:lpstr>
      <vt:lpstr>Cambria Math</vt:lpstr>
      <vt:lpstr>Office Theme</vt:lpstr>
      <vt:lpstr>Le Jeu de la Ville</vt:lpstr>
      <vt:lpstr>Les automates cellulaires: D’accord, mais pourquoi ?</vt:lpstr>
      <vt:lpstr>La popularisation des automates cellulaires</vt:lpstr>
      <vt:lpstr>Un automate ville-ullaire ..?</vt:lpstr>
      <vt:lpstr>L’évolution</vt:lpstr>
      <vt:lpstr>Résultats</vt:lpstr>
      <vt:lpstr>Un modèle viable ?</vt:lpstr>
      <vt:lpstr>Limites et potentiel</vt:lpstr>
      <vt:lpstr>Thanks u 4 wachting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24</cp:revision>
  <dcterms:created xsi:type="dcterms:W3CDTF">2023-05-30T08:42:58Z</dcterms:created>
  <dcterms:modified xsi:type="dcterms:W3CDTF">2023-06-01T07:33:02Z</dcterms:modified>
</cp:coreProperties>
</file>